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>
      <p:cViewPr varScale="1">
        <p:scale>
          <a:sx n="108" d="100"/>
          <a:sy n="108" d="100"/>
        </p:scale>
        <p:origin x="22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E96149-72AD-4BBF-9642-B1DC24093593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EA464D5-60C7-4F4F-92B8-AAD19643E12E}">
      <dgm:prSet/>
      <dgm:spPr/>
      <dgm:t>
        <a:bodyPr/>
        <a:lstStyle/>
        <a:p>
          <a:r>
            <a:rPr lang="bg-BG"/>
            <a:t>Проектът е с идея за заключваща система. </a:t>
          </a:r>
          <a:endParaRPr lang="en-US"/>
        </a:p>
      </dgm:t>
    </dgm:pt>
    <dgm:pt modelId="{FF2C8FE4-6184-4381-9E69-26B8468537A9}" type="parTrans" cxnId="{2A75B5ED-7D68-4FBF-8F81-CDD94B034404}">
      <dgm:prSet/>
      <dgm:spPr/>
      <dgm:t>
        <a:bodyPr/>
        <a:lstStyle/>
        <a:p>
          <a:endParaRPr lang="en-US"/>
        </a:p>
      </dgm:t>
    </dgm:pt>
    <dgm:pt modelId="{3C2A95E2-2489-4013-804C-804A9C930CDB}" type="sibTrans" cxnId="{2A75B5ED-7D68-4FBF-8F81-CDD94B034404}">
      <dgm:prSet/>
      <dgm:spPr/>
      <dgm:t>
        <a:bodyPr/>
        <a:lstStyle/>
        <a:p>
          <a:endParaRPr lang="en-US"/>
        </a:p>
      </dgm:t>
    </dgm:pt>
    <dgm:pt modelId="{5F54BB2A-7E81-43A5-810A-89757C7D1D4E}">
      <dgm:prSet/>
      <dgm:spPr/>
      <dgm:t>
        <a:bodyPr/>
        <a:lstStyle/>
        <a:p>
          <a:r>
            <a:rPr lang="bg-BG"/>
            <a:t>Може да се използва в домове, банки, затвори и други сгради където е нужна защита.</a:t>
          </a:r>
          <a:endParaRPr lang="en-US"/>
        </a:p>
      </dgm:t>
    </dgm:pt>
    <dgm:pt modelId="{15A47985-6C6A-4A88-9ED6-31699D004BAD}" type="parTrans" cxnId="{A986B8BB-65CB-49BC-BAE3-F4B5F15D3973}">
      <dgm:prSet/>
      <dgm:spPr/>
      <dgm:t>
        <a:bodyPr/>
        <a:lstStyle/>
        <a:p>
          <a:endParaRPr lang="en-US"/>
        </a:p>
      </dgm:t>
    </dgm:pt>
    <dgm:pt modelId="{720F7667-087C-4BBF-B9F8-F65736780692}" type="sibTrans" cxnId="{A986B8BB-65CB-49BC-BAE3-F4B5F15D3973}">
      <dgm:prSet/>
      <dgm:spPr/>
      <dgm:t>
        <a:bodyPr/>
        <a:lstStyle/>
        <a:p>
          <a:endParaRPr lang="en-US"/>
        </a:p>
      </dgm:t>
    </dgm:pt>
    <dgm:pt modelId="{2A332C3D-672D-4F1F-96DA-68B4C8051697}">
      <dgm:prSet/>
      <dgm:spPr/>
      <dgm:t>
        <a:bodyPr/>
        <a:lstStyle/>
        <a:p>
          <a:r>
            <a:rPr lang="bg-BG"/>
            <a:t>Примери за това за:</a:t>
          </a:r>
          <a:br>
            <a:rPr lang="bg-BG"/>
          </a:br>
          <a:r>
            <a:rPr lang="bg-BG"/>
            <a:t>	Заключващи се врати.</a:t>
          </a:r>
          <a:br>
            <a:rPr lang="bg-BG"/>
          </a:br>
          <a:r>
            <a:rPr lang="bg-BG"/>
            <a:t>	Заключващ се сейф.</a:t>
          </a:r>
          <a:br>
            <a:rPr lang="bg-BG"/>
          </a:br>
          <a:r>
            <a:rPr lang="bg-BG"/>
            <a:t>	Заключващи се килии.</a:t>
          </a:r>
          <a:br>
            <a:rPr lang="bg-BG"/>
          </a:br>
          <a:r>
            <a:rPr lang="bg-BG"/>
            <a:t>	</a:t>
          </a:r>
          <a:endParaRPr lang="en-US"/>
        </a:p>
      </dgm:t>
    </dgm:pt>
    <dgm:pt modelId="{0B10D4E6-9CA8-4F66-BBF3-3442CD25BF46}" type="parTrans" cxnId="{06CFA75A-0106-4069-ADC2-C66B97C17973}">
      <dgm:prSet/>
      <dgm:spPr/>
      <dgm:t>
        <a:bodyPr/>
        <a:lstStyle/>
        <a:p>
          <a:endParaRPr lang="en-US"/>
        </a:p>
      </dgm:t>
    </dgm:pt>
    <dgm:pt modelId="{5BD90571-5D05-4684-B866-2C8945019E7C}" type="sibTrans" cxnId="{06CFA75A-0106-4069-ADC2-C66B97C17973}">
      <dgm:prSet/>
      <dgm:spPr/>
      <dgm:t>
        <a:bodyPr/>
        <a:lstStyle/>
        <a:p>
          <a:endParaRPr lang="en-US"/>
        </a:p>
      </dgm:t>
    </dgm:pt>
    <dgm:pt modelId="{BACC3A19-66F2-AE4D-9DD1-6F52D7B92776}" type="pres">
      <dgm:prSet presAssocID="{83E96149-72AD-4BBF-9642-B1DC2409359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EBC5BED-159A-B84C-AC70-1356986C0C12}" type="pres">
      <dgm:prSet presAssocID="{EEA464D5-60C7-4F4F-92B8-AAD19643E12E}" presName="hierRoot1" presStyleCnt="0"/>
      <dgm:spPr/>
    </dgm:pt>
    <dgm:pt modelId="{ABF46AEE-40AA-C841-8F24-09B4D4B621BF}" type="pres">
      <dgm:prSet presAssocID="{EEA464D5-60C7-4F4F-92B8-AAD19643E12E}" presName="composite" presStyleCnt="0"/>
      <dgm:spPr/>
    </dgm:pt>
    <dgm:pt modelId="{E8CD541F-F7E0-1C4A-A8F4-4565424E289C}" type="pres">
      <dgm:prSet presAssocID="{EEA464D5-60C7-4F4F-92B8-AAD19643E12E}" presName="background" presStyleLbl="node0" presStyleIdx="0" presStyleCnt="3"/>
      <dgm:spPr/>
    </dgm:pt>
    <dgm:pt modelId="{99D6AB7B-D0B9-B540-8999-1A35721DBD7E}" type="pres">
      <dgm:prSet presAssocID="{EEA464D5-60C7-4F4F-92B8-AAD19643E12E}" presName="text" presStyleLbl="fgAcc0" presStyleIdx="0" presStyleCnt="3">
        <dgm:presLayoutVars>
          <dgm:chPref val="3"/>
        </dgm:presLayoutVars>
      </dgm:prSet>
      <dgm:spPr/>
    </dgm:pt>
    <dgm:pt modelId="{1D777F71-4862-CA4C-8AA3-81C737B18D8C}" type="pres">
      <dgm:prSet presAssocID="{EEA464D5-60C7-4F4F-92B8-AAD19643E12E}" presName="hierChild2" presStyleCnt="0"/>
      <dgm:spPr/>
    </dgm:pt>
    <dgm:pt modelId="{5305115B-4294-E74F-8FBD-D0ACB82CDBCD}" type="pres">
      <dgm:prSet presAssocID="{5F54BB2A-7E81-43A5-810A-89757C7D1D4E}" presName="hierRoot1" presStyleCnt="0"/>
      <dgm:spPr/>
    </dgm:pt>
    <dgm:pt modelId="{1E5483C0-BEE0-2C46-A83C-E640803C61AA}" type="pres">
      <dgm:prSet presAssocID="{5F54BB2A-7E81-43A5-810A-89757C7D1D4E}" presName="composite" presStyleCnt="0"/>
      <dgm:spPr/>
    </dgm:pt>
    <dgm:pt modelId="{C7D990F3-BD7C-5041-BA0F-ED1D351724B0}" type="pres">
      <dgm:prSet presAssocID="{5F54BB2A-7E81-43A5-810A-89757C7D1D4E}" presName="background" presStyleLbl="node0" presStyleIdx="1" presStyleCnt="3"/>
      <dgm:spPr/>
    </dgm:pt>
    <dgm:pt modelId="{7F7790B2-5355-5845-BFF9-38CADBD36193}" type="pres">
      <dgm:prSet presAssocID="{5F54BB2A-7E81-43A5-810A-89757C7D1D4E}" presName="text" presStyleLbl="fgAcc0" presStyleIdx="1" presStyleCnt="3">
        <dgm:presLayoutVars>
          <dgm:chPref val="3"/>
        </dgm:presLayoutVars>
      </dgm:prSet>
      <dgm:spPr/>
    </dgm:pt>
    <dgm:pt modelId="{B9136F7B-219C-D74E-A3CD-36508DDB1F20}" type="pres">
      <dgm:prSet presAssocID="{5F54BB2A-7E81-43A5-810A-89757C7D1D4E}" presName="hierChild2" presStyleCnt="0"/>
      <dgm:spPr/>
    </dgm:pt>
    <dgm:pt modelId="{E431ED9F-451A-3840-BD24-2E8BC93B4156}" type="pres">
      <dgm:prSet presAssocID="{2A332C3D-672D-4F1F-96DA-68B4C8051697}" presName="hierRoot1" presStyleCnt="0"/>
      <dgm:spPr/>
    </dgm:pt>
    <dgm:pt modelId="{43A00D86-0A28-FB4F-AD47-0AC18FBEA028}" type="pres">
      <dgm:prSet presAssocID="{2A332C3D-672D-4F1F-96DA-68B4C8051697}" presName="composite" presStyleCnt="0"/>
      <dgm:spPr/>
    </dgm:pt>
    <dgm:pt modelId="{5DDD7D41-2EC1-8B41-8F18-D9414D1926EF}" type="pres">
      <dgm:prSet presAssocID="{2A332C3D-672D-4F1F-96DA-68B4C8051697}" presName="background" presStyleLbl="node0" presStyleIdx="2" presStyleCnt="3"/>
      <dgm:spPr/>
    </dgm:pt>
    <dgm:pt modelId="{88154194-763B-2D4B-A717-5F10EE813FA5}" type="pres">
      <dgm:prSet presAssocID="{2A332C3D-672D-4F1F-96DA-68B4C8051697}" presName="text" presStyleLbl="fgAcc0" presStyleIdx="2" presStyleCnt="3">
        <dgm:presLayoutVars>
          <dgm:chPref val="3"/>
        </dgm:presLayoutVars>
      </dgm:prSet>
      <dgm:spPr/>
    </dgm:pt>
    <dgm:pt modelId="{DDECC090-94BA-4547-8E21-1E7730742EE7}" type="pres">
      <dgm:prSet presAssocID="{2A332C3D-672D-4F1F-96DA-68B4C8051697}" presName="hierChild2" presStyleCnt="0"/>
      <dgm:spPr/>
    </dgm:pt>
  </dgm:ptLst>
  <dgm:cxnLst>
    <dgm:cxn modelId="{01E51F29-70C1-F641-98EE-8125B87FBC94}" type="presOf" srcId="{83E96149-72AD-4BBF-9642-B1DC24093593}" destId="{BACC3A19-66F2-AE4D-9DD1-6F52D7B92776}" srcOrd="0" destOrd="0" presId="urn:microsoft.com/office/officeart/2005/8/layout/hierarchy1"/>
    <dgm:cxn modelId="{06CFA75A-0106-4069-ADC2-C66B97C17973}" srcId="{83E96149-72AD-4BBF-9642-B1DC24093593}" destId="{2A332C3D-672D-4F1F-96DA-68B4C8051697}" srcOrd="2" destOrd="0" parTransId="{0B10D4E6-9CA8-4F66-BBF3-3442CD25BF46}" sibTransId="{5BD90571-5D05-4684-B866-2C8945019E7C}"/>
    <dgm:cxn modelId="{E5C7239B-796F-A546-A773-AB997DD8B992}" type="presOf" srcId="{2A332C3D-672D-4F1F-96DA-68B4C8051697}" destId="{88154194-763B-2D4B-A717-5F10EE813FA5}" srcOrd="0" destOrd="0" presId="urn:microsoft.com/office/officeart/2005/8/layout/hierarchy1"/>
    <dgm:cxn modelId="{A986B8BB-65CB-49BC-BAE3-F4B5F15D3973}" srcId="{83E96149-72AD-4BBF-9642-B1DC24093593}" destId="{5F54BB2A-7E81-43A5-810A-89757C7D1D4E}" srcOrd="1" destOrd="0" parTransId="{15A47985-6C6A-4A88-9ED6-31699D004BAD}" sibTransId="{720F7667-087C-4BBF-B9F8-F65736780692}"/>
    <dgm:cxn modelId="{D35FDECC-BE8B-A544-839F-2915A7DC11CD}" type="presOf" srcId="{5F54BB2A-7E81-43A5-810A-89757C7D1D4E}" destId="{7F7790B2-5355-5845-BFF9-38CADBD36193}" srcOrd="0" destOrd="0" presId="urn:microsoft.com/office/officeart/2005/8/layout/hierarchy1"/>
    <dgm:cxn modelId="{2A75B5ED-7D68-4FBF-8F81-CDD94B034404}" srcId="{83E96149-72AD-4BBF-9642-B1DC24093593}" destId="{EEA464D5-60C7-4F4F-92B8-AAD19643E12E}" srcOrd="0" destOrd="0" parTransId="{FF2C8FE4-6184-4381-9E69-26B8468537A9}" sibTransId="{3C2A95E2-2489-4013-804C-804A9C930CDB}"/>
    <dgm:cxn modelId="{911A7EF1-2CCD-3341-8D02-E89CCEC6BBBF}" type="presOf" srcId="{EEA464D5-60C7-4F4F-92B8-AAD19643E12E}" destId="{99D6AB7B-D0B9-B540-8999-1A35721DBD7E}" srcOrd="0" destOrd="0" presId="urn:microsoft.com/office/officeart/2005/8/layout/hierarchy1"/>
    <dgm:cxn modelId="{9E78C50D-712B-2B47-9860-CBEA8849EFF4}" type="presParOf" srcId="{BACC3A19-66F2-AE4D-9DD1-6F52D7B92776}" destId="{AEBC5BED-159A-B84C-AC70-1356986C0C12}" srcOrd="0" destOrd="0" presId="urn:microsoft.com/office/officeart/2005/8/layout/hierarchy1"/>
    <dgm:cxn modelId="{003F7C9D-6078-FA4E-AEDF-7F689B4B66ED}" type="presParOf" srcId="{AEBC5BED-159A-B84C-AC70-1356986C0C12}" destId="{ABF46AEE-40AA-C841-8F24-09B4D4B621BF}" srcOrd="0" destOrd="0" presId="urn:microsoft.com/office/officeart/2005/8/layout/hierarchy1"/>
    <dgm:cxn modelId="{234698DC-466F-9746-8967-61F9DFFC2646}" type="presParOf" srcId="{ABF46AEE-40AA-C841-8F24-09B4D4B621BF}" destId="{E8CD541F-F7E0-1C4A-A8F4-4565424E289C}" srcOrd="0" destOrd="0" presId="urn:microsoft.com/office/officeart/2005/8/layout/hierarchy1"/>
    <dgm:cxn modelId="{BF0E06E0-7DFA-EA4A-87F6-8F2FF8778355}" type="presParOf" srcId="{ABF46AEE-40AA-C841-8F24-09B4D4B621BF}" destId="{99D6AB7B-D0B9-B540-8999-1A35721DBD7E}" srcOrd="1" destOrd="0" presId="urn:microsoft.com/office/officeart/2005/8/layout/hierarchy1"/>
    <dgm:cxn modelId="{1660221B-CD23-C24B-9703-2162D7B2BBB4}" type="presParOf" srcId="{AEBC5BED-159A-B84C-AC70-1356986C0C12}" destId="{1D777F71-4862-CA4C-8AA3-81C737B18D8C}" srcOrd="1" destOrd="0" presId="urn:microsoft.com/office/officeart/2005/8/layout/hierarchy1"/>
    <dgm:cxn modelId="{19FFB48C-C464-8745-9856-1B46630EF60F}" type="presParOf" srcId="{BACC3A19-66F2-AE4D-9DD1-6F52D7B92776}" destId="{5305115B-4294-E74F-8FBD-D0ACB82CDBCD}" srcOrd="1" destOrd="0" presId="urn:microsoft.com/office/officeart/2005/8/layout/hierarchy1"/>
    <dgm:cxn modelId="{A22DE5AC-0054-9D45-A4EA-CBB12DBBE286}" type="presParOf" srcId="{5305115B-4294-E74F-8FBD-D0ACB82CDBCD}" destId="{1E5483C0-BEE0-2C46-A83C-E640803C61AA}" srcOrd="0" destOrd="0" presId="urn:microsoft.com/office/officeart/2005/8/layout/hierarchy1"/>
    <dgm:cxn modelId="{F691CBB5-33A9-4E41-AC72-F0433E833CBC}" type="presParOf" srcId="{1E5483C0-BEE0-2C46-A83C-E640803C61AA}" destId="{C7D990F3-BD7C-5041-BA0F-ED1D351724B0}" srcOrd="0" destOrd="0" presId="urn:microsoft.com/office/officeart/2005/8/layout/hierarchy1"/>
    <dgm:cxn modelId="{23C4E5E3-B18F-D540-A06E-E0BB80243774}" type="presParOf" srcId="{1E5483C0-BEE0-2C46-A83C-E640803C61AA}" destId="{7F7790B2-5355-5845-BFF9-38CADBD36193}" srcOrd="1" destOrd="0" presId="urn:microsoft.com/office/officeart/2005/8/layout/hierarchy1"/>
    <dgm:cxn modelId="{18330D22-7B6C-264D-AC6B-958B7ADA2493}" type="presParOf" srcId="{5305115B-4294-E74F-8FBD-D0ACB82CDBCD}" destId="{B9136F7B-219C-D74E-A3CD-36508DDB1F20}" srcOrd="1" destOrd="0" presId="urn:microsoft.com/office/officeart/2005/8/layout/hierarchy1"/>
    <dgm:cxn modelId="{9BC2BC60-1223-294D-9A6D-46F07E2AB163}" type="presParOf" srcId="{BACC3A19-66F2-AE4D-9DD1-6F52D7B92776}" destId="{E431ED9F-451A-3840-BD24-2E8BC93B4156}" srcOrd="2" destOrd="0" presId="urn:microsoft.com/office/officeart/2005/8/layout/hierarchy1"/>
    <dgm:cxn modelId="{4472251E-E0CF-6C44-A503-9C59A74069C9}" type="presParOf" srcId="{E431ED9F-451A-3840-BD24-2E8BC93B4156}" destId="{43A00D86-0A28-FB4F-AD47-0AC18FBEA028}" srcOrd="0" destOrd="0" presId="urn:microsoft.com/office/officeart/2005/8/layout/hierarchy1"/>
    <dgm:cxn modelId="{2C26FF62-339E-624E-803C-718DBB2FBB87}" type="presParOf" srcId="{43A00D86-0A28-FB4F-AD47-0AC18FBEA028}" destId="{5DDD7D41-2EC1-8B41-8F18-D9414D1926EF}" srcOrd="0" destOrd="0" presId="urn:microsoft.com/office/officeart/2005/8/layout/hierarchy1"/>
    <dgm:cxn modelId="{D4F2CF1A-EC0F-3F4F-B45D-BCA6F22D4279}" type="presParOf" srcId="{43A00D86-0A28-FB4F-AD47-0AC18FBEA028}" destId="{88154194-763B-2D4B-A717-5F10EE813FA5}" srcOrd="1" destOrd="0" presId="urn:microsoft.com/office/officeart/2005/8/layout/hierarchy1"/>
    <dgm:cxn modelId="{2FA5E3D4-0452-B44A-AB10-FB9C0015ADC5}" type="presParOf" srcId="{E431ED9F-451A-3840-BD24-2E8BC93B4156}" destId="{DDECC090-94BA-4547-8E21-1E7730742EE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D541F-F7E0-1C4A-A8F4-4565424E289C}">
      <dsp:nvSpPr>
        <dsp:cNvPr id="0" name=""/>
        <dsp:cNvSpPr/>
      </dsp:nvSpPr>
      <dsp:spPr>
        <a:xfrm>
          <a:off x="0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D6AB7B-D0B9-B540-8999-1A35721DBD7E}">
      <dsp:nvSpPr>
        <dsp:cNvPr id="0" name=""/>
        <dsp:cNvSpPr/>
      </dsp:nvSpPr>
      <dsp:spPr>
        <a:xfrm>
          <a:off x="321468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Проектът е с идея за заключваща система. </a:t>
          </a:r>
          <a:endParaRPr lang="en-US" sz="1600" kern="1200"/>
        </a:p>
      </dsp:txBody>
      <dsp:txXfrm>
        <a:off x="375278" y="1139363"/>
        <a:ext cx="2785598" cy="1729573"/>
      </dsp:txXfrm>
    </dsp:sp>
    <dsp:sp modelId="{C7D990F3-BD7C-5041-BA0F-ED1D351724B0}">
      <dsp:nvSpPr>
        <dsp:cNvPr id="0" name=""/>
        <dsp:cNvSpPr/>
      </dsp:nvSpPr>
      <dsp:spPr>
        <a:xfrm>
          <a:off x="3536156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7790B2-5355-5845-BFF9-38CADBD36193}">
      <dsp:nvSpPr>
        <dsp:cNvPr id="0" name=""/>
        <dsp:cNvSpPr/>
      </dsp:nvSpPr>
      <dsp:spPr>
        <a:xfrm>
          <a:off x="3857625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Може да се използва в домове, банки, затвори и други сгради където е нужна защита.</a:t>
          </a:r>
          <a:endParaRPr lang="en-US" sz="1600" kern="1200"/>
        </a:p>
      </dsp:txBody>
      <dsp:txXfrm>
        <a:off x="3911435" y="1139363"/>
        <a:ext cx="2785598" cy="1729573"/>
      </dsp:txXfrm>
    </dsp:sp>
    <dsp:sp modelId="{5DDD7D41-2EC1-8B41-8F18-D9414D1926EF}">
      <dsp:nvSpPr>
        <dsp:cNvPr id="0" name=""/>
        <dsp:cNvSpPr/>
      </dsp:nvSpPr>
      <dsp:spPr>
        <a:xfrm>
          <a:off x="7072312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54194-763B-2D4B-A717-5F10EE813FA5}">
      <dsp:nvSpPr>
        <dsp:cNvPr id="0" name=""/>
        <dsp:cNvSpPr/>
      </dsp:nvSpPr>
      <dsp:spPr>
        <a:xfrm>
          <a:off x="7393781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Примери за това за:</a:t>
          </a:r>
          <a:br>
            <a:rPr lang="bg-BG" sz="1600" kern="1200"/>
          </a:br>
          <a:r>
            <a:rPr lang="bg-BG" sz="1600" kern="1200"/>
            <a:t>	Заключващи се врати.</a:t>
          </a:r>
          <a:br>
            <a:rPr lang="bg-BG" sz="1600" kern="1200"/>
          </a:br>
          <a:r>
            <a:rPr lang="bg-BG" sz="1600" kern="1200"/>
            <a:t>	Заключващ се сейф.</a:t>
          </a:r>
          <a:br>
            <a:rPr lang="bg-BG" sz="1600" kern="1200"/>
          </a:br>
          <a:r>
            <a:rPr lang="bg-BG" sz="1600" kern="1200"/>
            <a:t>	Заключващи се килии.</a:t>
          </a:r>
          <a:br>
            <a:rPr lang="bg-BG" sz="1600" kern="1200"/>
          </a:br>
          <a:r>
            <a:rPr lang="bg-BG" sz="1600" kern="1200"/>
            <a:t>	</a:t>
          </a:r>
          <a:endParaRPr lang="en-US" sz="1600" kern="1200"/>
        </a:p>
      </dsp:txBody>
      <dsp:txXfrm>
        <a:off x="7447591" y="1139363"/>
        <a:ext cx="2785598" cy="1729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827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45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9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0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6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9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086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94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15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7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2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5/14/2023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12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Milenov/Security-System" TargetMode="External"/><Relationship Id="rId2" Type="http://schemas.openxmlformats.org/officeDocument/2006/relationships/hyperlink" Target="https://www.tinkercad.com/things/fvhYCiuR7TI-security-system/editel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55FD1-95FA-98DA-84AA-145D29A5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Large Computer Servers">
            <a:extLst>
              <a:ext uri="{FF2B5EF4-FFF2-40B4-BE49-F238E27FC236}">
                <a16:creationId xmlns:a16="http://schemas.microsoft.com/office/drawing/2014/main" id="{11D36A2E-90CC-84FA-EF22-5D8923E9EC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AC9EE06-57AF-0FF5-450C-2A606C23B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375140"/>
            <a:ext cx="12192000" cy="4488388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61814">
                <a:schemeClr val="accent1">
                  <a:lumMod val="60000"/>
                  <a:lumOff val="40000"/>
                  <a:alpha val="8900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46F65-4179-094C-3750-43FBD193BE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0" y="3404558"/>
            <a:ext cx="7355457" cy="1560167"/>
          </a:xfrm>
        </p:spPr>
        <p:txBody>
          <a:bodyPr>
            <a:normAutofit/>
          </a:bodyPr>
          <a:lstStyle/>
          <a:p>
            <a:r>
              <a:rPr lang="en-BG" dirty="0"/>
              <a:t>Security</a:t>
            </a:r>
            <a:br>
              <a:rPr lang="en-BG" dirty="0"/>
            </a:br>
            <a:r>
              <a:rPr lang="en-BG" dirty="0"/>
              <a:t>system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6825" y="5292529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55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51A3FD3-5F62-76B1-5A5A-C5D57035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0" y="1250342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2D07F-AD5F-CE58-5342-4185E97C4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251" y="2286000"/>
            <a:ext cx="3644722" cy="2286000"/>
          </a:xfrm>
        </p:spPr>
        <p:txBody>
          <a:bodyPr anchor="ctr">
            <a:normAutofit/>
          </a:bodyPr>
          <a:lstStyle/>
          <a:p>
            <a:pPr algn="ctr"/>
            <a:r>
              <a:rPr lang="bg-BG">
                <a:solidFill>
                  <a:srgbClr val="000000"/>
                </a:solidFill>
              </a:rPr>
              <a:t>СЪДЪРЖАНИЕ</a:t>
            </a:r>
            <a:endParaRPr lang="en-BG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A804D-6FB3-5229-C218-BDB2BAB7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30" y="774878"/>
            <a:ext cx="4357316" cy="5298118"/>
          </a:xfrm>
        </p:spPr>
        <p:txBody>
          <a:bodyPr anchor="ctr">
            <a:normAutofit/>
          </a:bodyPr>
          <a:lstStyle/>
          <a:p>
            <a:r>
              <a:rPr lang="bg-BG" dirty="0"/>
              <a:t>Описание на проект.</a:t>
            </a:r>
          </a:p>
          <a:p>
            <a:r>
              <a:rPr lang="bg-BG" dirty="0"/>
              <a:t>Блокова схема.</a:t>
            </a:r>
          </a:p>
          <a:p>
            <a:r>
              <a:rPr lang="bg-BG" dirty="0"/>
              <a:t>Електрическа схема</a:t>
            </a:r>
          </a:p>
          <a:p>
            <a:r>
              <a:rPr lang="bg-BG" dirty="0"/>
              <a:t>Списък със съставни части.</a:t>
            </a:r>
          </a:p>
          <a:p>
            <a:r>
              <a:rPr lang="bg-BG" dirty="0"/>
              <a:t>Сорс код – описание на функционалността.</a:t>
            </a:r>
          </a:p>
          <a:p>
            <a:r>
              <a:rPr lang="bg-BG" dirty="0"/>
              <a:t>Заключение.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69892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57029-8F77-C957-7CD6-FEF9BD86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bg-BG" dirty="0"/>
              <a:t>Описание на проекта</a:t>
            </a:r>
            <a:endParaRPr lang="en-B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25D2F4-7A0E-ACA7-3A97-AEE028D25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ABD2B4-FA0C-3120-0922-C479FED1B6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8818147"/>
              </p:ext>
            </p:extLst>
          </p:nvPr>
        </p:nvGraphicFramePr>
        <p:xfrm>
          <a:off x="952500" y="2393094"/>
          <a:ext cx="10287000" cy="3702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392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064D-86F0-42ED-B520-996898579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41552-38FA-DB09-7F16-1AFE76E66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450" y="762001"/>
            <a:ext cx="4229100" cy="1141004"/>
          </a:xfrm>
        </p:spPr>
        <p:txBody>
          <a:bodyPr>
            <a:normAutofit/>
          </a:bodyPr>
          <a:lstStyle/>
          <a:p>
            <a:r>
              <a:rPr lang="bg-BG" dirty="0"/>
              <a:t>Списък със Съставни части</a:t>
            </a:r>
            <a:endParaRPr lang="en-BG" dirty="0"/>
          </a:p>
        </p:txBody>
      </p:sp>
      <p:pic>
        <p:nvPicPr>
          <p:cNvPr id="5" name="Picture 4" descr="Electronics protoboard">
            <a:extLst>
              <a:ext uri="{FF2B5EF4-FFF2-40B4-BE49-F238E27FC236}">
                <a16:creationId xmlns:a16="http://schemas.microsoft.com/office/drawing/2014/main" id="{482D74F8-7FEC-B54F-3B27-277D4ADCE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1" r="37335" b="-1"/>
          <a:stretch/>
        </p:blipFill>
        <p:spPr>
          <a:xfrm>
            <a:off x="-1" y="10"/>
            <a:ext cx="6096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56140E-8EE1-BE31-745D-450AF05FB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174117"/>
            <a:ext cx="6095999" cy="3689633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54FD7-0201-F5F5-2EC8-93C7AE6A8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450" y="2286000"/>
            <a:ext cx="4219149" cy="3810000"/>
          </a:xfrm>
        </p:spPr>
        <p:txBody>
          <a:bodyPr>
            <a:normAutofit/>
          </a:bodyPr>
          <a:lstStyle/>
          <a:p>
            <a:r>
              <a:rPr lang="en-BG" dirty="0"/>
              <a:t>Arduino Uno R3</a:t>
            </a:r>
          </a:p>
          <a:p>
            <a:r>
              <a:rPr lang="en-BG" dirty="0"/>
              <a:t>LCD 16x2</a:t>
            </a:r>
          </a:p>
          <a:p>
            <a:r>
              <a:rPr lang="en-US" dirty="0"/>
              <a:t>Keypad 4x4</a:t>
            </a:r>
          </a:p>
          <a:p>
            <a:r>
              <a:rPr lang="en-US" dirty="0"/>
              <a:t>Micro servo</a:t>
            </a:r>
          </a:p>
          <a:p>
            <a:r>
              <a:rPr lang="en-US" dirty="0"/>
              <a:t>Resistor 1000 </a:t>
            </a:r>
            <a:r>
              <a:rPr lang="el-GR" b="0" i="0" dirty="0">
                <a:effectLst/>
              </a:rPr>
              <a:t>Ω</a:t>
            </a:r>
            <a:r>
              <a:rPr lang="en-US" b="0" i="0" dirty="0">
                <a:effectLst/>
              </a:rPr>
              <a:t> </a:t>
            </a:r>
          </a:p>
          <a:p>
            <a:r>
              <a:rPr lang="en-US" dirty="0"/>
              <a:t>Resistor 220 </a:t>
            </a:r>
            <a:r>
              <a:rPr lang="el-GR" b="0" i="0" dirty="0">
                <a:effectLst/>
              </a:rPr>
              <a:t>Ω</a:t>
            </a:r>
            <a:endParaRPr lang="en-US" b="0" i="0" dirty="0">
              <a:effectLst/>
              <a:latin typeface="+mj-lt"/>
            </a:endParaRPr>
          </a:p>
          <a:p>
            <a:endParaRPr lang="bg-B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F74279-E694-CEB1-ED9A-ADBEBAEB7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000" y="32457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55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56EF7-75DA-000B-3F59-C977F62BC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блокова Схема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494025A-995D-61E6-E929-53E4FFCEFCD0}"/>
              </a:ext>
            </a:extLst>
          </p:cNvPr>
          <p:cNvSpPr/>
          <p:nvPr/>
        </p:nvSpPr>
        <p:spPr>
          <a:xfrm>
            <a:off x="5938731" y="1414687"/>
            <a:ext cx="5462337" cy="40185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5318FD-0A09-C861-6ED4-633B5F586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1589103"/>
            <a:ext cx="5132472" cy="36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07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4E8E6-AC3A-503E-45EE-D9E183FAB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Електрическа схема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0AA95A2-6718-DACE-82C5-DBDDD20BBE01}"/>
              </a:ext>
            </a:extLst>
          </p:cNvPr>
          <p:cNvSpPr/>
          <p:nvPr/>
        </p:nvSpPr>
        <p:spPr>
          <a:xfrm>
            <a:off x="5886450" y="1245304"/>
            <a:ext cx="5557838" cy="43573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009E63-F62B-1C12-669C-6F4EC1B70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1441544"/>
            <a:ext cx="5132472" cy="396483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980482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7EE58-ED69-9E77-E98C-F02F56D0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Сорс код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7856AA9-ACA8-4C50-2ADF-631DE66FE11F}"/>
              </a:ext>
            </a:extLst>
          </p:cNvPr>
          <p:cNvSpPr/>
          <p:nvPr/>
        </p:nvSpPr>
        <p:spPr>
          <a:xfrm>
            <a:off x="5847347" y="2194879"/>
            <a:ext cx="5606715" cy="24017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 descr="Подготвяме Keypad-а за работа&#10;">
            <a:extLst>
              <a:ext uri="{FF2B5EF4-FFF2-40B4-BE49-F238E27FC236}">
                <a16:creationId xmlns:a16="http://schemas.microsoft.com/office/drawing/2014/main" id="{B051502E-A22D-7A08-065E-D8BEF0315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2397468"/>
            <a:ext cx="5132472" cy="205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79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E7D968-6426-574D-56D8-8CD710D10965}"/>
              </a:ext>
            </a:extLst>
          </p:cNvPr>
          <p:cNvSpPr/>
          <p:nvPr/>
        </p:nvSpPr>
        <p:spPr>
          <a:xfrm>
            <a:off x="1528011" y="3104147"/>
            <a:ext cx="3934325" cy="222584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A9EF1778-31B7-7CD1-ADAB-B5E0286460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76400" y="3285331"/>
            <a:ext cx="3619500" cy="18923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BBE2D9-E376-13A7-955D-630B7F1AE002}"/>
              </a:ext>
            </a:extLst>
          </p:cNvPr>
          <p:cNvSpPr/>
          <p:nvPr/>
        </p:nvSpPr>
        <p:spPr>
          <a:xfrm>
            <a:off x="6196263" y="2719137"/>
            <a:ext cx="5029199" cy="30078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 dirty="0"/>
          </a:p>
        </p:txBody>
      </p:sp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9F7200-4FE2-1919-3219-7DEAC399C8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7300" y="2847181"/>
            <a:ext cx="4737100" cy="2768600"/>
          </a:xfrm>
        </p:spPr>
      </p:pic>
    </p:spTree>
    <p:extLst>
      <p:ext uri="{BB962C8B-B14F-4D97-AF65-F5344CB8AC3E}">
        <p14:creationId xmlns:p14="http://schemas.microsoft.com/office/powerpoint/2010/main" val="134140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E28B0A-B3F6-1364-E4E5-55A1363549F3}"/>
              </a:ext>
            </a:extLst>
          </p:cNvPr>
          <p:cNvSpPr/>
          <p:nvPr/>
        </p:nvSpPr>
        <p:spPr>
          <a:xfrm>
            <a:off x="6209267" y="1126517"/>
            <a:ext cx="4740442" cy="4427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51A3FD3-5F62-76B1-5A5A-C5D57035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0" y="1250342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CE6CF-4F2B-EFF7-6B9C-049C7AEA2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251" y="2286000"/>
            <a:ext cx="3644722" cy="2286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cap="all" spc="600" baseline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Заключение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F70C4-9946-F16E-FE95-240F597EA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30" y="774878"/>
            <a:ext cx="4357316" cy="52981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Във</a:t>
            </a:r>
            <a:r>
              <a:rPr lang="en-US" dirty="0"/>
              <a:t> </a:t>
            </a:r>
            <a:r>
              <a:rPr lang="en-US" dirty="0" err="1"/>
              <a:t>всяка</a:t>
            </a:r>
            <a:r>
              <a:rPr lang="en-US" dirty="0"/>
              <a:t> </a:t>
            </a:r>
            <a:r>
              <a:rPr lang="en-US" dirty="0" err="1"/>
              <a:t>къща</a:t>
            </a:r>
            <a:r>
              <a:rPr lang="en-US" dirty="0"/>
              <a:t> </a:t>
            </a:r>
            <a:r>
              <a:rPr lang="en-US" dirty="0" err="1"/>
              <a:t>е</a:t>
            </a:r>
            <a:r>
              <a:rPr lang="en-US" dirty="0"/>
              <a:t> </a:t>
            </a:r>
            <a:r>
              <a:rPr lang="en-US" dirty="0" err="1"/>
              <a:t>нужна</a:t>
            </a:r>
            <a:r>
              <a:rPr lang="en-US" dirty="0"/>
              <a:t> </a:t>
            </a:r>
            <a:r>
              <a:rPr lang="en-US" dirty="0" err="1"/>
              <a:t>система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защита</a:t>
            </a:r>
            <a:r>
              <a:rPr lang="en-US" dirty="0"/>
              <a:t>. Със системата която </a:t>
            </a:r>
            <a:r>
              <a:rPr lang="en-US" dirty="0" err="1"/>
              <a:t>представих</a:t>
            </a:r>
            <a:r>
              <a:rPr lang="en-US" dirty="0"/>
              <a:t>, може </a:t>
            </a:r>
            <a:r>
              <a:rPr lang="en-US" dirty="0" err="1"/>
              <a:t>в</a:t>
            </a:r>
            <a:r>
              <a:rPr lang="en-US" dirty="0"/>
              <a:t> двора ви да влизат само хора, които предварително знаят от вас паролата или вие ги допускате вътре. Нещо, което подпомага защитата , е автоматичното заключване след 10 секунди, което предотвратява забравянето на отключена врата и навлизането на крадец или нежелан </a:t>
            </a:r>
            <a:r>
              <a:rPr lang="en-US" dirty="0" err="1"/>
              <a:t>човек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sz="1100" dirty="0">
                <a:hlinkClick r:id="rId2"/>
              </a:rPr>
              <a:t>https://www.tinkercad.com/things/fvhYCiuR7TI-security-system/editel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hlinkClick r:id="rId3"/>
              </a:rPr>
              <a:t>https://github.com/LMilenov/Security-System</a:t>
            </a:r>
            <a:endParaRPr lang="en-US" sz="11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6874"/>
      </p:ext>
    </p:extLst>
  </p:cSld>
  <p:clrMapOvr>
    <a:masterClrMapping/>
  </p:clrMapOvr>
</p:sld>
</file>

<file path=ppt/theme/theme1.xml><?xml version="1.0" encoding="utf-8"?>
<a:theme xmlns:a="http://schemas.openxmlformats.org/drawingml/2006/main" name="AfterglowVTI">
  <a:themeElements>
    <a:clrScheme name="AnalogousFromDarkSeedLeftStep">
      <a:dk1>
        <a:srgbClr val="000000"/>
      </a:dk1>
      <a:lt1>
        <a:srgbClr val="FFFFFF"/>
      </a:lt1>
      <a:dk2>
        <a:srgbClr val="1D2334"/>
      </a:dk2>
      <a:lt2>
        <a:srgbClr val="E2E8E2"/>
      </a:lt2>
      <a:accent1>
        <a:srgbClr val="E729E7"/>
      </a:accent1>
      <a:accent2>
        <a:srgbClr val="8617D5"/>
      </a:accent2>
      <a:accent3>
        <a:srgbClr val="4829E7"/>
      </a:accent3>
      <a:accent4>
        <a:srgbClr val="1747D5"/>
      </a:accent4>
      <a:accent5>
        <a:srgbClr val="29A8E7"/>
      </a:accent5>
      <a:accent6>
        <a:srgbClr val="14B7A9"/>
      </a:accent6>
      <a:hlink>
        <a:srgbClr val="3F7FBF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191</Words>
  <Application>Microsoft Office PowerPoint</Application>
  <PresentationFormat>Widescreen</PresentationFormat>
  <Paragraphs>26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Trade Gothic Next Cond</vt:lpstr>
      <vt:lpstr>Trade Gothic Next Light</vt:lpstr>
      <vt:lpstr>AfterglowVTI</vt:lpstr>
      <vt:lpstr>Security system</vt:lpstr>
      <vt:lpstr>СЪДЪРЖАНИЕ</vt:lpstr>
      <vt:lpstr>Описание на проекта</vt:lpstr>
      <vt:lpstr>Списък със Съставни части</vt:lpstr>
      <vt:lpstr>блокова Схема</vt:lpstr>
      <vt:lpstr>Електрическа схема</vt:lpstr>
      <vt:lpstr>Сорс код</vt:lpstr>
      <vt:lpstr>PowerPoint Presentation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system</dc:title>
  <dc:creator>Людмил Миленов 05</dc:creator>
  <cp:lastModifiedBy>Людмил Миленов 05</cp:lastModifiedBy>
  <cp:revision>6</cp:revision>
  <dcterms:created xsi:type="dcterms:W3CDTF">2023-05-09T20:04:33Z</dcterms:created>
  <dcterms:modified xsi:type="dcterms:W3CDTF">2023-05-14T07:22:28Z</dcterms:modified>
</cp:coreProperties>
</file>

<file path=docProps/thumbnail.jpeg>
</file>